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7" r:id="rId4"/>
    <p:sldId id="262" r:id="rId5"/>
    <p:sldId id="258" r:id="rId6"/>
    <p:sldId id="259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523E-331D-4DAA-A582-15577E4C73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1B85D8-CA57-4229-9B2A-A5CE7E2FE8C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523E-331D-4DAA-A582-15577E4C73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85D8-CA57-4229-9B2A-A5CE7E2FE8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523E-331D-4DAA-A582-15577E4C73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85D8-CA57-4229-9B2A-A5CE7E2FE8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B0E523E-331D-4DAA-A582-15577E4C73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31B85D8-CA57-4229-9B2A-A5CE7E2FE8C5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523E-331D-4DAA-A582-15577E4C73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85D8-CA57-4229-9B2A-A5CE7E2FE8C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523E-331D-4DAA-A582-15577E4C73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85D8-CA57-4229-9B2A-A5CE7E2FE8C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85D8-CA57-4229-9B2A-A5CE7E2FE8C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523E-331D-4DAA-A582-15577E4C73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523E-331D-4DAA-A582-15577E4C73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85D8-CA57-4229-9B2A-A5CE7E2FE8C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523E-331D-4DAA-A582-15577E4C73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85D8-CA57-4229-9B2A-A5CE7E2FE8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B0E523E-331D-4DAA-A582-15577E4C73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1B85D8-CA57-4229-9B2A-A5CE7E2FE8C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523E-331D-4DAA-A582-15577E4C73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1B85D8-CA57-4229-9B2A-A5CE7E2FE8C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B0E523E-331D-4DAA-A582-15577E4C733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31B85D8-CA57-4229-9B2A-A5CE7E2FE8C5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История</a:t>
            </a:r>
            <a:br>
              <a:rPr lang="ru-RU" dirty="0" smtClean="0"/>
            </a:br>
            <a:r>
              <a:rPr lang="ru-RU" dirty="0" smtClean="0"/>
              <a:t>«Борисоглебского сельскохозяйственного      техникума.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072198" y="5000636"/>
            <a:ext cx="25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Подготовил:</a:t>
            </a:r>
          </a:p>
          <a:p>
            <a:r>
              <a:rPr lang="ru-RU" dirty="0" smtClean="0"/>
              <a:t>Мочалов Д.А.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s://pastvu.com/_p/a/g/g/c/ggcwp9quepmjyvp3q0.jpg"/>
          <p:cNvPicPr>
            <a:picLocks noChangeAspect="1" noChangeArrowheads="1"/>
          </p:cNvPicPr>
          <p:nvPr/>
        </p:nvPicPr>
        <p:blipFill>
          <a:blip r:embed="rId2"/>
          <a:srcRect b="3225"/>
          <a:stretch>
            <a:fillRect/>
          </a:stretch>
        </p:blipFill>
        <p:spPr bwMode="auto">
          <a:xfrm>
            <a:off x="785786" y="785794"/>
            <a:ext cx="7620000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00034" y="1357298"/>
            <a:ext cx="821533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Борисоглебский тракторный техникум был открыт 17 января 1930 года. Первый набор студентов был 40 человек. Первым директором был Епифанов А.А., который проработал в данной должности по 14 ноября 1930 года. Из учебной базы имелся только трактор «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Фордзон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 и конный плуг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5918" y="642918"/>
            <a:ext cx="5357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Создание техникума.</a:t>
            </a:r>
            <a:endParaRPr lang="ru-RU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s://pp.userapi.com/c816431/u20919745/-3/o_a842e7ff8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500174"/>
            <a:ext cx="7572428" cy="478810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28728" y="428604"/>
            <a:ext cx="6000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</a:t>
            </a:r>
            <a:r>
              <a:rPr lang="ru-RU" dirty="0" smtClean="0">
                <a:solidFill>
                  <a:srgbClr val="FFFF00"/>
                </a:solidFill>
              </a:rPr>
              <a:t>Отделение Государственного Банка 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(2-й корпус Борисоглебского сельскохозяйственного                   техникума).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14348" y="1285860"/>
            <a:ext cx="8025183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26 ноября 1930 года в должность директора вступает Бессонов А.Н.</a:t>
            </a:r>
            <a:r>
              <a:rPr lang="ru-RU" sz="3200" dirty="0"/>
              <a:t> </a:t>
            </a:r>
            <a:endParaRPr lang="ru-RU" sz="3200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/>
              <a:t>Шли </a:t>
            </a:r>
            <a:r>
              <a:rPr lang="ru-RU" sz="3200" dirty="0"/>
              <a:t>годы. Техникум жил и развивался вместе со страной. В разные годы техникум возглавляли БАБИЧЕВ Н.И., ТЕРЕХОВА А.В., ТРОШИН Ф.П., КАТРУХИН А.В., ПАХОМОВ В.И, ЕМЕЛЬЯНОВ Г.И., ПЕТРОВ Р.П., ГРИШИН Н.Н., КУРБАНОВ А.С., в настоящее время техникум возглавляет МУРАЕВ А.Н.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728" y="571480"/>
            <a:ext cx="6000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Руководители техникума.</a:t>
            </a:r>
            <a:endParaRPr lang="ru-RU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43108" y="571480"/>
            <a:ext cx="5572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Создание отделений.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1142984"/>
            <a:ext cx="871543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1945 году, после окончания войны в техникуме открывается отделение «Землеустройство сельского хозяйства», которое вскоре было закрыто, осуществило только один выпуск.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1946 году открывается отделение «Электрификация сельского хозяйства.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1967 году – отделение «Механизация и электрификация животноводства», которое просуществовало до 1979 года, затем было передано в г.Калач.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1970 году открывается отделение «Техническое обслуживание и ремонт автомобилей».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500034" y="1214422"/>
            <a:ext cx="81439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новых условиях рыночной экономики техникум ищет новые пути и средства для подготовки конкурентоспособных специалистов. Сотрудничает со средними специальными учреждениями сельскохозяйственной отрасли РФ, Воронежской области, Воронежскими вузами.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Техникум сотрудничает с Центром занятости г. Борисоглебска, Новохоперским, Грибановским, Терновским,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Поворинским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районами. С 2004 года входит в Ассоциацию «Университетский научно-образовательный комплекс – Воронежский государственный аграрный университет». Одним из социальных партнеров техникума является Воронежский институт повышения квалификации работников образования.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852" y="571480"/>
            <a:ext cx="71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Сотрудничество с партнерами.</a:t>
            </a:r>
            <a:endParaRPr lang="ru-RU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borisoglebsk.bloknot-voronezh.ru/thumb/900x0xcut/upload/iblock/382/bskht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285860"/>
            <a:ext cx="7858120" cy="523874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14546" y="500042"/>
            <a:ext cx="5000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Техникум в наше время.</a:t>
            </a:r>
            <a:endParaRPr lang="ru-RU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1643050"/>
            <a:ext cx="78138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187</TotalTime>
  <Words>298</Words>
  <Application>Microsoft Office PowerPoint</Application>
  <PresentationFormat>Экран (4:3)</PresentationFormat>
  <Paragraphs>20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Constantia</vt:lpstr>
      <vt:lpstr>Times New Roman</vt:lpstr>
      <vt:lpstr>Wingdings 2</vt:lpstr>
      <vt:lpstr>Бумажная</vt:lpstr>
      <vt:lpstr>История «Борисоглебского сельскохозяйственного      техникума.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«Борисоглебского сельскохозяйственного      техникума.</dc:title>
  <dc:creator>Пользователь Windows</dc:creator>
  <cp:lastModifiedBy>Дмитрий Мочалов</cp:lastModifiedBy>
  <cp:revision>20</cp:revision>
  <dcterms:created xsi:type="dcterms:W3CDTF">2019-06-23T10:00:35Z</dcterms:created>
  <dcterms:modified xsi:type="dcterms:W3CDTF">2020-04-15T11:32:03Z</dcterms:modified>
</cp:coreProperties>
</file>